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gif>
</file>

<file path=ppt/media/image2.gif>
</file>

<file path=ppt/media/image3.jpg>
</file>

<file path=ppt/media/image4.gif>
</file>

<file path=ppt/media/image5.gif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30e5636bb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30e5636bb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30e5636bb_0_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30e5636bb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30e5636bb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30e5636bb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30e5636bb_0_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30e5636bb_0_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30e5636bb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30e5636bb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30e5636bb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30e5636bb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930e5636bb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930e5636bb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30e5636bb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30e5636bb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30e5636bb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30e5636bb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30e5636bb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30e5636bb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30e5636bb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30e5636bb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30e5636bb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30e5636bb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30e5636bb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30e5636bb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30e5636bb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30e5636bb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311708" y="26870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Details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Covid-19 Tracker App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950" y="0"/>
            <a:ext cx="56291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738" y="531488"/>
            <a:ext cx="5409775" cy="30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875" y="0"/>
            <a:ext cx="70474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Actually Not Done :3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725" y="1817832"/>
            <a:ext cx="3205275" cy="24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Flow Chart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Life is Pain ? Flow chart is freaking pain ヽ(ಠ_ಠ)ノ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750" y="2225378"/>
            <a:ext cx="3997425" cy="21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288" y="609600"/>
            <a:ext cx="4929425" cy="375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 talk today?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Kaung htet nyein . ….. (</a:t>
            </a:r>
            <a:r>
              <a:rPr lang="en-GB">
                <a:solidFill>
                  <a:srgbClr val="FF00FF"/>
                </a:solidFill>
              </a:rPr>
              <a:t>Use Case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Htet Paing Oo (</a:t>
            </a:r>
            <a:r>
              <a:rPr lang="en-GB">
                <a:solidFill>
                  <a:srgbClr val="E06666"/>
                </a:solidFill>
              </a:rPr>
              <a:t>Er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Kyaw myo tun(</a:t>
            </a:r>
            <a:r>
              <a:rPr lang="en-GB">
                <a:solidFill>
                  <a:srgbClr val="CC0000"/>
                </a:solidFill>
              </a:rPr>
              <a:t>Class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Khin Nyein Wai</a:t>
            </a:r>
            <a:r>
              <a:rPr lang="en-GB">
                <a:solidFill>
                  <a:srgbClr val="C27BA0"/>
                </a:solidFill>
              </a:rPr>
              <a:t>(Flow Chart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75" y="575950"/>
            <a:ext cx="1570400" cy="157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425" y="1211350"/>
            <a:ext cx="4750386" cy="36273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813975" y="1717275"/>
            <a:ext cx="1353000" cy="895800"/>
          </a:xfrm>
          <a:prstGeom prst="wedgeEllipseCallout">
            <a:avLst>
              <a:gd fmla="val 66135" name="adj1"/>
              <a:gd fmla="val 84366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am User</a:t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779975" y="1661300"/>
            <a:ext cx="1941900" cy="830400"/>
          </a:xfrm>
          <a:prstGeom prst="wedgeEllipseCallout">
            <a:avLst>
              <a:gd fmla="val -36922" name="adj1"/>
              <a:gd fmla="val 85625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am Adm</a:t>
            </a:r>
            <a:r>
              <a:rPr lang="en-GB"/>
              <a:t>i</a:t>
            </a:r>
            <a:r>
              <a:rPr lang="en-GB"/>
              <a:t>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Fit in this slide :3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975" y="0"/>
            <a:ext cx="541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 Diagram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Not Fit Again :3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4250" y="2054625"/>
            <a:ext cx="3453600" cy="259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350" y="0"/>
            <a:ext cx="6783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738" y="531488"/>
            <a:ext cx="5409775" cy="30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375" y="0"/>
            <a:ext cx="54612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